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8" d="100"/>
          <a:sy n="118" d="100"/>
        </p:scale>
        <p:origin x="5092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0D06755A-ED6F-4830-ADAA-144D26AF68E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1819369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214941F5-78CF-476E-90DE-9D861BF99E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1819369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619565C9-7EDA-4C7F-9680-5A6741A291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3"/>
            <a:ext cx="1819369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2F56F2-1354-804A-B3BE-9B8A1065C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38DA95-551D-F047-AF71-43DFD3185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906437-066B-5E4E-B051-CE10E9FFCC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FE7853-B30F-0541-A6F9-D407ACCB7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95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84C44-4B9B-EE4B-8524-C3F12CD65F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458BC-03AF-DA40-8C3F-78758A0005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49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102</cp:revision>
  <dcterms:created xsi:type="dcterms:W3CDTF">2019-04-15T05:44:00Z</dcterms:created>
  <dcterms:modified xsi:type="dcterms:W3CDTF">2020-09-09T11:01:39Z</dcterms:modified>
</cp:coreProperties>
</file>